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297" r:id="rId6"/>
    <p:sldId id="289" r:id="rId7"/>
    <p:sldId id="300" r:id="rId8"/>
    <p:sldId id="268" r:id="rId9"/>
    <p:sldId id="298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 Light" charset="0"/>
      <p:regular r:id="rId19"/>
      <p:italic r:id="rId20"/>
    </p:embeddedFont>
    <p:embeddedFont>
      <p:font typeface="Angsana New" pitchFamily="18" charset="-34"/>
      <p:regular r:id="rId21"/>
      <p:bold r:id="rId22"/>
      <p:italic r:id="rId23"/>
      <p:boldItalic r:id="rId24"/>
    </p:embeddedFont>
    <p:embeddedFont>
      <p:font typeface="Cordia New" pitchFamily="34" charset="-34"/>
      <p:regular r:id="rId25"/>
      <p:bold r:id="rId26"/>
      <p:italic r:id="rId27"/>
      <p:boldItalic r:id="rId28"/>
    </p:embeddedFont>
    <p:embeddedFont>
      <p:font typeface="Calibri" pitchFamily="34" charset="0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99"/>
    <a:srgbClr val="00FF00"/>
    <a:srgbClr val="66FFFF"/>
    <a:srgbClr val="0000CC"/>
    <a:srgbClr val="99FFCC"/>
    <a:srgbClr val="FFFF66"/>
    <a:srgbClr val="FF33CC"/>
    <a:srgbClr val="FF99FF"/>
    <a:srgbClr val="0000FF"/>
    <a:srgbClr val="99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D37E9671-8466-43DB-A8F4-931FA19D44A0}" type="presOf" srcId="{FDD31DE3-4084-4E58-865E-7CFD6CFCF4DB}" destId="{956DDD72-A576-4035-9C69-EF06BB4BC779}" srcOrd="0" destOrd="0" presId="urn:microsoft.com/office/officeart/2008/layout/VerticalCurvedList"/>
    <dgm:cxn modelId="{EBD51AC0-9BA4-4374-8905-501A9E09CA4E}" type="presOf" srcId="{483DA720-01B6-4DFD-9537-846FCDEB4B14}" destId="{D2057EE9-CB37-4787-B711-297D7FB5DCC1}" srcOrd="0" destOrd="0" presId="urn:microsoft.com/office/officeart/2008/layout/VerticalCurvedList"/>
    <dgm:cxn modelId="{1081C037-9DF6-4B7E-984F-15ECA3A186CD}" type="presOf" srcId="{AA934767-E23F-42B2-807D-DB37F024A455}" destId="{5058BCC7-7177-44DF-9603-F9808E5B2B03}" srcOrd="0" destOrd="0" presId="urn:microsoft.com/office/officeart/2008/layout/VerticalCurvedList"/>
    <dgm:cxn modelId="{FB2841BF-CDA9-4EB8-8389-48E0055D2C0A}" type="presOf" srcId="{10C5BBA3-8843-4ED3-81EA-5A069B9459CC}" destId="{91F1559B-778F-4B2B-8AD4-8E5AB4FE5CD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9AD8036B-EF3C-43E4-9085-74C98724D04B}" type="presOf" srcId="{79226287-520D-43F5-9061-255C7007186F}" destId="{4B746535-7163-4E61-B4F9-6A9B29FE2145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00CFFA0D-FA46-4C3F-B1B8-816D41E87726}" type="presOf" srcId="{40107646-1933-4547-912A-EDB8D92611F2}" destId="{80470720-9393-426E-9FDB-1F48EDE4B116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8FBAC368-09AB-4496-81E3-F0AA1B8ED63D}" type="presParOf" srcId="{956DDD72-A576-4035-9C69-EF06BB4BC779}" destId="{2A5869B4-C8BF-414A-A64E-A4815EB002C8}" srcOrd="0" destOrd="0" presId="urn:microsoft.com/office/officeart/2008/layout/VerticalCurvedList"/>
    <dgm:cxn modelId="{969C2470-E5A1-48E3-AD2B-EF23BDA1A479}" type="presParOf" srcId="{2A5869B4-C8BF-414A-A64E-A4815EB002C8}" destId="{728FD890-C06F-4834-906D-049B517FA0BF}" srcOrd="0" destOrd="0" presId="urn:microsoft.com/office/officeart/2008/layout/VerticalCurvedList"/>
    <dgm:cxn modelId="{663B2E0A-4146-4D4C-A8C8-600152EE5983}" type="presParOf" srcId="{728FD890-C06F-4834-906D-049B517FA0BF}" destId="{A520AE1F-0FB5-4E4E-A696-3B0FC1CC0FCF}" srcOrd="0" destOrd="0" presId="urn:microsoft.com/office/officeart/2008/layout/VerticalCurvedList"/>
    <dgm:cxn modelId="{3363E4BA-9F6D-4D66-8F71-2721278FB37C}" type="presParOf" srcId="{728FD890-C06F-4834-906D-049B517FA0BF}" destId="{80470720-9393-426E-9FDB-1F48EDE4B116}" srcOrd="1" destOrd="0" presId="urn:microsoft.com/office/officeart/2008/layout/VerticalCurvedList"/>
    <dgm:cxn modelId="{83E7DC4F-6BA5-41A4-BDF2-AF4032765DD8}" type="presParOf" srcId="{728FD890-C06F-4834-906D-049B517FA0BF}" destId="{07BE14D0-94AC-4551-AAAB-A777DB8E678E}" srcOrd="2" destOrd="0" presId="urn:microsoft.com/office/officeart/2008/layout/VerticalCurvedList"/>
    <dgm:cxn modelId="{7AA71ECE-1F96-4956-BDA2-6D0DC546ED6F}" type="presParOf" srcId="{728FD890-C06F-4834-906D-049B517FA0BF}" destId="{8AA78146-CC74-4131-837C-28852763C522}" srcOrd="3" destOrd="0" presId="urn:microsoft.com/office/officeart/2008/layout/VerticalCurvedList"/>
    <dgm:cxn modelId="{216A7959-EA60-4F95-95BE-C0124F02D96B}" type="presParOf" srcId="{2A5869B4-C8BF-414A-A64E-A4815EB002C8}" destId="{4B746535-7163-4E61-B4F9-6A9B29FE2145}" srcOrd="1" destOrd="0" presId="urn:microsoft.com/office/officeart/2008/layout/VerticalCurvedList"/>
    <dgm:cxn modelId="{A6052BB6-A47C-469D-BA9C-32537B0A18E1}" type="presParOf" srcId="{2A5869B4-C8BF-414A-A64E-A4815EB002C8}" destId="{6C70B4F8-7AE9-4671-BE22-3EC7DC691DEB}" srcOrd="2" destOrd="0" presId="urn:microsoft.com/office/officeart/2008/layout/VerticalCurvedList"/>
    <dgm:cxn modelId="{CC13CF02-2EF5-45BC-962D-DAD75C6D7F4D}" type="presParOf" srcId="{6C70B4F8-7AE9-4671-BE22-3EC7DC691DEB}" destId="{7468B1C5-24F9-4F8B-BA48-C32194A7A775}" srcOrd="0" destOrd="0" presId="urn:microsoft.com/office/officeart/2008/layout/VerticalCurvedList"/>
    <dgm:cxn modelId="{9D8B2EEA-1DC0-477C-8382-79639134C6AA}" type="presParOf" srcId="{2A5869B4-C8BF-414A-A64E-A4815EB002C8}" destId="{5058BCC7-7177-44DF-9603-F9808E5B2B03}" srcOrd="3" destOrd="0" presId="urn:microsoft.com/office/officeart/2008/layout/VerticalCurvedList"/>
    <dgm:cxn modelId="{B86C91A0-E4BC-4C59-9701-B5A97E737EE2}" type="presParOf" srcId="{2A5869B4-C8BF-414A-A64E-A4815EB002C8}" destId="{1C48D559-D1C7-441A-97C5-C30838046CFA}" srcOrd="4" destOrd="0" presId="urn:microsoft.com/office/officeart/2008/layout/VerticalCurvedList"/>
    <dgm:cxn modelId="{9909BC13-2352-4BDE-B74F-760A9CCFCEEF}" type="presParOf" srcId="{1C48D559-D1C7-441A-97C5-C30838046CFA}" destId="{4085F5B9-10B2-4E24-B89D-55181A46C7FB}" srcOrd="0" destOrd="0" presId="urn:microsoft.com/office/officeart/2008/layout/VerticalCurvedList"/>
    <dgm:cxn modelId="{9A4A8069-21A1-4A0E-8388-B368BD6BB5F0}" type="presParOf" srcId="{2A5869B4-C8BF-414A-A64E-A4815EB002C8}" destId="{D2057EE9-CB37-4787-B711-297D7FB5DCC1}" srcOrd="5" destOrd="0" presId="urn:microsoft.com/office/officeart/2008/layout/VerticalCurvedList"/>
    <dgm:cxn modelId="{F2033FEA-6166-4C1B-A4DA-A91D4F0DA199}" type="presParOf" srcId="{2A5869B4-C8BF-414A-A64E-A4815EB002C8}" destId="{4EFCE077-AB2E-4993-AD91-701563C1606C}" srcOrd="6" destOrd="0" presId="urn:microsoft.com/office/officeart/2008/layout/VerticalCurvedList"/>
    <dgm:cxn modelId="{DC9FA1A3-E071-4576-84FD-F27E2DA015D3}" type="presParOf" srcId="{4EFCE077-AB2E-4993-AD91-701563C1606C}" destId="{AD907C0F-C32F-4A5E-82D6-8E2D52B50020}" srcOrd="0" destOrd="0" presId="urn:microsoft.com/office/officeart/2008/layout/VerticalCurvedList"/>
    <dgm:cxn modelId="{0FC9E7EC-713B-4DDF-BBD4-EEB47EF0D62D}" type="presParOf" srcId="{2A5869B4-C8BF-414A-A64E-A4815EB002C8}" destId="{91F1559B-778F-4B2B-8AD4-8E5AB4FE5CD9}" srcOrd="7" destOrd="0" presId="urn:microsoft.com/office/officeart/2008/layout/VerticalCurvedList"/>
    <dgm:cxn modelId="{BA44A9E6-F4EA-4923-A955-2F5EEA150B2E}" type="presParOf" srcId="{2A5869B4-C8BF-414A-A64E-A4815EB002C8}" destId="{963136E7-341A-4C14-8BBA-290A2F0F88B4}" srcOrd="8" destOrd="0" presId="urn:microsoft.com/office/officeart/2008/layout/VerticalCurvedList"/>
    <dgm:cxn modelId="{62CAEAB7-096A-4357-A68F-82E820EC8E33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hyperlink" Target="&#3611;&#3619;&#3632;&#3585;&#3629;&#3610;%20powerpiont_2561/&#3627;&#3617;&#3623;&#3604;%201_1.3.1%20&#3585;&#3634;&#3619;&#3648;&#3591;&#3636;&#3609;&#3649;&#3621;&#3632;&#3610;&#3633;&#3597;&#3594;&#3637;_Final%2017.10.17.pdf" TargetMode="External"/><Relationship Id="rId7" Type="http://schemas.openxmlformats.org/officeDocument/2006/relationships/hyperlink" Target="&#3611;&#3619;&#3632;&#3585;&#3629;&#3610;%20powerpiont_2561/&#3618;&#3640;&#3607;&#3608;&#3624;&#3634;&#3626;&#3605;&#3619;&#3660;%20.pdf" TargetMode="External"/><Relationship Id="rId2" Type="http://schemas.openxmlformats.org/officeDocument/2006/relationships/hyperlink" Target="&#3611;&#3619;&#3632;&#3585;&#3629;&#3610;%20powerpiont_2561/&#3627;&#3617;&#3623;&#3604;%201_1.1%20&#3616;&#3634;&#3623;&#3632;&#3612;&#3641;&#3657;&#3609;&#3635;%20%20&#3585;&#3634;&#3619;&#3609;&#3635;%20&#3608;&#3619;&#3619;&#3617;&#3634;&#3616;&#3636;&#3610;&#3634;&#3621;_Final%2014.10.17.pdf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&#3611;&#3619;&#3632;&#3585;&#3629;&#3610;%20powerpiont_2561/&#3627;&#3617;&#3623;&#3604;%201_1.2%20&#3649;&#3612;&#3609;&#3585;&#3621;&#3618;&#3640;&#3607;&#3608;&#3660;&#3604;&#3657;&#3634;&#3609;&#3626;&#3640;&#3586;&#3616;&#3634;&#3614;_Final%2013.10.17.pdf" TargetMode="External"/><Relationship Id="rId5" Type="http://schemas.openxmlformats.org/officeDocument/2006/relationships/hyperlink" Target="&#3611;&#3619;&#3632;&#3585;&#3629;&#3610;%20powerpiont_2561/&#3627;&#3617;&#3623;&#3604;%201_1.3.3%20&#3585;&#3634;&#3619;&#3592;&#3633;&#3604;&#3626;&#3619;&#3619;&#3607;&#3619;&#3633;&#3614;&#3618;&#3634;&#3585;&#3619;_Final%2017.10.17.pdf" TargetMode="External"/><Relationship Id="rId4" Type="http://schemas.openxmlformats.org/officeDocument/2006/relationships/hyperlink" Target="&#3611;&#3619;&#3632;&#3585;&#3629;&#3610;%20powerpiont_2561/&#3585;&#3634;&#3619;&#3648;&#3591;&#3636;&#3609;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7710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185544569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429047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1 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4.5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ระบบสนับสนุนบริการ :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IT, IC,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LAB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,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เภสัช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กรรมและ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384920" y="3529380"/>
            <a:ext cx="4545876" cy="1500368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1">
              <a:lnSpc>
                <a:spcPts val="1500"/>
              </a:lnSpc>
            </a:pP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400" dirty="0" err="1"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latin typeface="Angsana New" pitchFamily="18" charset="-34"/>
                <a:cs typeface="Angsana New" pitchFamily="18" charset="-34"/>
              </a:rPr>
              <a:t>1.2  แผนกลยุทธ์ด้านสุขภาพ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latin typeface="Angsana New" pitchFamily="18" charset="-34"/>
                <a:cs typeface="Angsana New" pitchFamily="18" charset="-34"/>
              </a:rPr>
              <a:t>1.3  ระบบบริหารจัดการที่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lvl="2">
              <a:lnSpc>
                <a:spcPts val="1500"/>
              </a:lnSpc>
            </a:pPr>
            <a:r>
              <a:rPr lang="th-TH" sz="1400" dirty="0">
                <a:latin typeface="Angsana New" pitchFamily="18" charset="-34"/>
                <a:cs typeface="Angsana New" pitchFamily="18" charset="-34"/>
              </a:rPr>
              <a:t>1.3.1 การจัดการการเงินและ</a:t>
            </a: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บัญชี</a:t>
            </a:r>
          </a:p>
          <a:p>
            <a:pPr lvl="2">
              <a:lnSpc>
                <a:spcPts val="1500"/>
              </a:lnSpc>
            </a:pPr>
            <a:r>
              <a:rPr lang="th-TH" sz="1400" dirty="0" smtClean="0">
                <a:latin typeface="Angsana New" pitchFamily="18" charset="-34"/>
                <a:cs typeface="Angsana New" pitchFamily="18" charset="-34"/>
              </a:rPr>
              <a:t>1.3.3 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การจัดสรรทรัพยากรเพื่อสนับสนุนระบบบริการจากแม่ข่าย               </a:t>
            </a:r>
          </a:p>
          <a:p>
            <a:pPr lvl="2">
              <a:lnSpc>
                <a:spcPts val="1500"/>
              </a:lnSpc>
            </a:pPr>
            <a:r>
              <a:rPr lang="th-TH" sz="1400" dirty="0"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en-US" sz="1400" dirty="0">
                <a:latin typeface="Angsana New" pitchFamily="18" charset="-34"/>
                <a:cs typeface="Angsana New" pitchFamily="18" charset="-34"/>
              </a:rPr>
              <a:t>IT, IC, </a:t>
            </a:r>
            <a:r>
              <a:rPr lang="en-US" sz="1400" dirty="0" smtClean="0">
                <a:latin typeface="Angsana New" pitchFamily="18" charset="-34"/>
                <a:cs typeface="Angsana New" pitchFamily="18" charset="-34"/>
              </a:rPr>
              <a:t>LAB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, เภสัชกรรมและ </a:t>
            </a:r>
            <a:r>
              <a:rPr lang="en-US" sz="1400" dirty="0"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400" dirty="0" err="1"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400" dirty="0"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6930796" y="3262400"/>
            <a:ext cx="1208308" cy="101716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57858" y="3254637"/>
            <a:ext cx="0" cy="2747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26898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7" y="3291179"/>
            <a:ext cx="1" cy="23820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1278010" cy="98838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1341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3208528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pPr lvl="2"/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2800" dirty="0" err="1"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pPr lvl="2"/>
            <a:r>
              <a:rPr lang="th-TH" sz="2800" dirty="0">
                <a:latin typeface="Angsana New" pitchFamily="18" charset="-34"/>
                <a:cs typeface="Angsana New" pitchFamily="18" charset="-34"/>
              </a:rPr>
              <a:t>1.2  แผนกลยุทธ์ด้านสุขภาพ</a:t>
            </a:r>
          </a:p>
          <a:p>
            <a:pPr lvl="2"/>
            <a:r>
              <a:rPr lang="th-TH" sz="2800" dirty="0">
                <a:latin typeface="Angsana New" pitchFamily="18" charset="-34"/>
                <a:cs typeface="Angsana New" pitchFamily="18" charset="-34"/>
              </a:rPr>
              <a:t>1.3  ระบบบริหารจัดการที่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lvl="3"/>
            <a:r>
              <a:rPr lang="th-TH" sz="2800" dirty="0">
                <a:latin typeface="Angsana New" pitchFamily="18" charset="-34"/>
                <a:cs typeface="Angsana New" pitchFamily="18" charset="-34"/>
              </a:rPr>
              <a:t>1.3.1 การจัดการการเงินและ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บัญชี</a:t>
            </a:r>
          </a:p>
          <a:p>
            <a:pPr lvl="3"/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1.3.3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การจัดสรรทรัพยากรเพื่อสนับสนุนระบบบริการจากแม่ข่าย               </a:t>
            </a:r>
          </a:p>
          <a:p>
            <a:pPr lvl="3"/>
            <a:r>
              <a:rPr lang="th-TH" sz="2800" dirty="0">
                <a:latin typeface="Angsana New" pitchFamily="18" charset="-34"/>
                <a:cs typeface="Angsana New" pitchFamily="18" charset="-34"/>
              </a:rPr>
              <a:t>         </a:t>
            </a:r>
            <a:r>
              <a:rPr lang="en-US" sz="2800" dirty="0">
                <a:latin typeface="Angsana New" pitchFamily="18" charset="-34"/>
                <a:cs typeface="Angsana New" pitchFamily="18" charset="-34"/>
              </a:rPr>
              <a:t>IT, IC, LAB,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2800" dirty="0"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2800" dirty="0" err="1" smtClean="0"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.</a:t>
            </a:r>
            <a:endParaRPr lang="th-TH" sz="2800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1 บริหารดี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666446" y="1111660"/>
            <a:ext cx="3568665" cy="1107933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2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1.1 ภาวะผู้นำ การนำ ธรรมา</a:t>
            </a:r>
            <a:r>
              <a:rPr lang="th-TH" sz="2400" b="1" dirty="0" err="1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ภิ</a:t>
            </a:r>
            <a:r>
              <a:rPr lang="th-TH" sz="2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       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1.1.1 ภาวะผู้นำของผู้บริหาร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2" action="ppaction://hlinkfile"/>
              </a:rPr>
              <a:t>องค์กร</a:t>
            </a:r>
            <a:endParaRPr lang="en-US" dirty="0" smtClean="0">
              <a:latin typeface="Angsana New" pitchFamily="18" charset="-34"/>
              <a:cs typeface="Angsana New" pitchFamily="18" charset="-34"/>
            </a:endParaRPr>
          </a:p>
          <a:p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สี่เหลี่ยมผืนผ้า 3"/>
          <p:cNvSpPr/>
          <p:nvPr/>
        </p:nvSpPr>
        <p:spPr>
          <a:xfrm>
            <a:off x="1954049" y="2713475"/>
            <a:ext cx="5160260" cy="1431098"/>
          </a:xfrm>
          <a:prstGeom prst="rect">
            <a:avLst/>
          </a:prstGeom>
        </p:spPr>
        <p:txBody>
          <a:bodyPr wrap="none" lIns="91377" tIns="45689" rIns="91377" bIns="45689">
            <a:spAutoFit/>
          </a:bodyPr>
          <a:lstStyle/>
          <a:p>
            <a:r>
              <a:rPr lang="th-TH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2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1.3 ระแบบรายงาน/กระบวนการที่สำคัญ</a:t>
            </a:r>
          </a:p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       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1.3.1 การจัดการการเงินและ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บัญชี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   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เอกสารประกอบ</a:t>
            </a:r>
            <a:endParaRPr lang="th-TH" dirty="0" smtClean="0">
              <a:latin typeface="Angsana New" pitchFamily="18" charset="-34"/>
              <a:cs typeface="Angsana New" pitchFamily="18" charset="-34"/>
            </a:endParaRPr>
          </a:p>
          <a:p>
            <a:pPr lvl="1"/>
            <a:r>
              <a:rPr lang="th-TH" dirty="0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1.3.3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การจัดสรรทรัพยากรเพื่อสนับสนุนระบบบริการจากแม่ข่าย </a:t>
            </a:r>
            <a:endParaRPr lang="en-US" dirty="0" smtClean="0">
              <a:latin typeface="Angsana New" pitchFamily="18" charset="-34"/>
              <a:cs typeface="Angsana New" pitchFamily="18" charset="-34"/>
              <a:hlinkClick r:id="rId5" action="ppaction://hlinkfile"/>
            </a:endParaRPr>
          </a:p>
          <a:p>
            <a:pPr lvl="2"/>
            <a:r>
              <a:rPr lang="en-US" dirty="0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IT</a:t>
            </a:r>
            <a:r>
              <a:rPr lang="en-US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, IC, LAB,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เภสัชกรรมและ </a:t>
            </a:r>
            <a:r>
              <a:rPr lang="en-US" dirty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RDU/</a:t>
            </a:r>
            <a:r>
              <a:rPr lang="th-TH" dirty="0" err="1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คบส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5" action="ppaction://hlinkfile"/>
              </a:rPr>
              <a:t>.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4977163" y="1111665"/>
            <a:ext cx="3538330" cy="1384932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1.2 แผนกลยุทธ์ด้านสุขภาพ</a:t>
            </a:r>
          </a:p>
          <a:p>
            <a:r>
              <a:rPr lang="th-TH" dirty="0">
                <a:latin typeface="Angsana New" pitchFamily="18" charset="-34"/>
                <a:cs typeface="Angsana New" pitchFamily="18" charset="-34"/>
              </a:rPr>
              <a:t>       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1.2.1 การจัดทำยุทธศาสตร์และกล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ยุทธ์</a:t>
            </a:r>
          </a:p>
          <a:p>
            <a:pPr lvl="1"/>
            <a:r>
              <a:rPr lang="th-TH" dirty="0" smtClean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1.2.2 </a:t>
            </a:r>
            <a:r>
              <a:rPr lang="th-TH" dirty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การนำกลยุทธ์ไป</a:t>
            </a:r>
            <a:r>
              <a:rPr lang="th-TH" dirty="0" smtClean="0">
                <a:latin typeface="Angsana New" pitchFamily="18" charset="-34"/>
                <a:cs typeface="Angsana New" pitchFamily="18" charset="-34"/>
                <a:hlinkClick r:id="rId6" action="ppaction://hlinkfile"/>
              </a:rPr>
              <a:t>ปฏิบัติ</a:t>
            </a:r>
            <a:r>
              <a:rPr lang="th-TH" dirty="0" smtClean="0">
                <a:latin typeface="Angsana New" pitchFamily="18" charset="-34"/>
                <a:cs typeface="Angsana New" pitchFamily="18" charset="-34"/>
              </a:rPr>
              <a:t>   </a:t>
            </a:r>
            <a:br>
              <a:rPr lang="th-TH" dirty="0" smtClean="0">
                <a:latin typeface="Angsana New" pitchFamily="18" charset="-34"/>
                <a:cs typeface="Angsana New" pitchFamily="18" charset="-34"/>
              </a:rPr>
            </a:br>
            <a:r>
              <a:rPr lang="th-TH" dirty="0" smtClean="0">
                <a:latin typeface="Angsana New" pitchFamily="18" charset="-34"/>
                <a:cs typeface="Angsana New" pitchFamily="18" charset="-34"/>
                <a:hlinkClick r:id="rId7" action="ppaction://hlinkfile"/>
              </a:rPr>
              <a:t>เอกสารประกอบ</a:t>
            </a:r>
            <a:endParaRPr lang="th-TH" dirty="0"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585</TotalTime>
  <Words>879</Words>
  <Application>Microsoft Office PowerPoint</Application>
  <PresentationFormat>นำเสนอทางหน้าจอ (16:9)</PresentationFormat>
  <Paragraphs>117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Wingdings</vt:lpstr>
      <vt:lpstr>Calibri Light</vt:lpstr>
      <vt:lpstr>Angsana New</vt:lpstr>
      <vt:lpstr>Cordia New</vt:lpstr>
      <vt:lpstr>Calibri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97</cp:revision>
  <dcterms:created xsi:type="dcterms:W3CDTF">2017-01-16T17:06:20Z</dcterms:created>
  <dcterms:modified xsi:type="dcterms:W3CDTF">2017-11-09T01:53:43Z</dcterms:modified>
</cp:coreProperties>
</file>